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CF3395-D1E2-44C3-A294-0F9D1F877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C6903C9-F385-40B6-8DD7-3516C454A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EB48830-88C2-43FA-8B50-54E4CBC3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AC71D1-4160-47F2-A169-981D1F9F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59D3E7-AD40-4382-8BA7-4C7624CA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29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D82C94-A5A6-4901-8995-805DF011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C1F2B09-C148-4503-A79C-04FE76D94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DC377F-9C7D-4D79-AF38-4BE355BEF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2C1CA6-0721-40C1-A9D4-D1A28C230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7274ED-2FD8-445E-A4B2-9D7CA84B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4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C782092-9A23-416E-99AF-FE064C76E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6E17562-7E6F-47F8-9580-1E044F5C8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5267E8-5B14-4441-989C-ED67CF15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1D86D5-7D24-4786-BE3D-506FCC95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07B343-E9E0-4A96-82D5-A158E781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79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CD6967-06AA-4F42-B080-868B9784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8524B2-B56E-4E6D-A386-68AEAD36D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5CB973-EDA6-46F4-B752-E936A796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9643B2-96CA-41C3-9201-9F1A992D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7AA9EE-A2F1-4C4E-8EF1-7E0E6F84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05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6017EF-F466-46BA-B136-64EE6AA1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F11FDF-A204-4F31-A415-CC47624B1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B629FC-FC00-41D4-81D6-B1E3E603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171BBD-D5A7-4A6E-86AB-C8B3C950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AE9BBE-12B1-4648-A264-A38C9B7D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64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889306-B0F2-47D8-BE7E-1564A7A4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A50863-4248-45AD-92E1-0AF4B1E13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ADC39B8-61C8-433C-A358-4F2CF067C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21BB72-60E8-4E36-9F13-9F846DDBD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E7E4DE-2182-4605-A3B9-C449864C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C8F5AD-E6FD-4AD5-8528-4223FEE4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27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C3C0EF-56AD-491A-A821-1C5DF661A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DCAEF6D-0311-4402-BC24-D3E2D8184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87DF29F-9F07-4D6C-804B-549741560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25E3AE8-E8D0-473E-9EA9-AC402D15C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1EABC45-7B70-48F4-9817-8538B19A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1330447-A8F8-496B-AC81-F2633812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14EA1DA-0015-46B4-A8AA-6ECA9BCE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80390D5-051A-47DD-8EB3-7543C76B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96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7C5FB3-F3D8-4EF6-9549-6BB1F80C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6844BEF-7C32-402A-8C99-008211DA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173C5DE-BE0E-4DC3-A761-FF9954E2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D5E3A83-7996-46D6-9783-0F5E62E03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4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0762EF6-6C0D-4B10-A683-B03253C94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0CDCA82-89D7-46C0-9903-D46A2BA5B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242577A-D303-4FA0-B287-9F0C629C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20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1518D3-4741-4139-B492-F0F574367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EF9C2F-348D-4B29-ADAD-E37F6BCCE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E215686-D338-4769-8923-87733D572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D8A136F-8905-4C07-82E2-DA50AC00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95F62A-F072-4EF1-848B-8A27BBBD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653B42C-B8B7-4829-888E-5B4039366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56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8DB309-9134-4F37-B25A-0B70865A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86F7991-0396-47E4-9738-2876DF869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5DD8A4F-DF64-4C9D-8DC3-53C1C2C8E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7CD5882-C570-4FD8-9F28-555853F1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D829D9F-6BDD-435A-96DA-4DC3DB64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6EF529D-52B8-48BA-AC99-3F652C03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52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7A2E4F0-DED2-44F8-8104-1B97ABED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CC2BF2D-91D0-40F0-8DBA-8DF9AD9FC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F956F2-A01D-49CB-946B-6E0B77A7B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52FA-21D8-4B58-BA76-EDACA3FF2C6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5B4F79-712E-463C-A464-23A905D99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063E43-5E8B-457A-9463-F0425B259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BE73-9A74-48DA-A93A-5A23F5CA03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03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B053C2-340E-4811-9DF7-15F304C0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Chapter 8 Relying on AI to Improve Human Interaction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3E7E5B-1A86-4198-AFD1-9C27B2A55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Communicating in new ways</a:t>
            </a:r>
          </a:p>
          <a:p>
            <a:r>
              <a:rPr lang="en-US" altLang="zh-TW" dirty="0"/>
              <a:t>Sharing ideas</a:t>
            </a:r>
          </a:p>
          <a:p>
            <a:r>
              <a:rPr lang="en-US" altLang="zh-TW" dirty="0"/>
              <a:t>Employing multimedia</a:t>
            </a:r>
          </a:p>
          <a:p>
            <a:r>
              <a:rPr lang="en-US" altLang="zh-TW" dirty="0"/>
              <a:t>Improving human sensory perception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010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513065-91A3-43D3-A13F-A6C5D2A4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ABCDF4-7BE8-4DE3-8EFE-7A31E6FED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Unfortunately, merely translating the spoken word into tokens won’t do the job because the whole issue of nonverbal communication remains.</a:t>
            </a:r>
          </a:p>
          <a:p>
            <a:r>
              <a:rPr lang="en-US" altLang="zh-TW" dirty="0"/>
              <a:t>The computer camera must capture human positions to read the body language</a:t>
            </a:r>
          </a:p>
          <a:p>
            <a:pPr lvl="1"/>
            <a:r>
              <a:rPr lang="en-US" altLang="zh-TW" dirty="0"/>
              <a:t>Posture</a:t>
            </a:r>
          </a:p>
          <a:p>
            <a:pPr lvl="1"/>
            <a:r>
              <a:rPr lang="en-US" altLang="zh-TW" dirty="0"/>
              <a:t>Head motion</a:t>
            </a:r>
          </a:p>
          <a:p>
            <a:pPr lvl="1"/>
            <a:r>
              <a:rPr lang="en-US" altLang="zh-TW" dirty="0"/>
              <a:t>Facial expression</a:t>
            </a:r>
          </a:p>
          <a:p>
            <a:pPr lvl="1"/>
            <a:r>
              <a:rPr lang="en-US" altLang="zh-TW" dirty="0"/>
              <a:t>Eye contact</a:t>
            </a:r>
          </a:p>
          <a:p>
            <a:pPr lvl="1"/>
            <a:r>
              <a:rPr lang="en-US" altLang="zh-TW" dirty="0"/>
              <a:t>Gestures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669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DE147B-AB1A-4B38-A38D-D7FE1F040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EFBF4D-0BA9-472A-B13B-2DC301DB9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After an AI can read body language, it must also provide a means to output it when interacting with humans.</a:t>
            </a:r>
          </a:p>
          <a:p>
            <a:r>
              <a:rPr lang="en-US" altLang="zh-TW" dirty="0"/>
              <a:t>Given that reading body language (facial expressions, body position, placement of hands, and so on) is in its infancy, robotic or graphic presentation of body language is even less developed.</a:t>
            </a:r>
          </a:p>
          <a:p>
            <a:r>
              <a:rPr lang="en-US" altLang="zh-TW" dirty="0"/>
              <a:t>Robots can currently interpret body language and then react appropriately in some few cases.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3823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7C66F6-268A-4226-A54C-A8D8E8CD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Exchanging Ideas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2C415C-842C-4E09-AAF6-82888B0F2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AI doesn’t have ideas because it lacks both intrapersonal intelligence and the ability to understand.</a:t>
            </a:r>
          </a:p>
          <a:p>
            <a:r>
              <a:rPr lang="en-US" altLang="zh-TW" dirty="0"/>
              <a:t>An AI can enable humans to exchange ideas in a manner that creates a whole that is greater than the sum of its parts.</a:t>
            </a:r>
          </a:p>
          <a:p>
            <a:r>
              <a:rPr lang="en-US" altLang="zh-TW" dirty="0"/>
              <a:t>The humans involved in the process perform the exchange by relying on the AI to augment the communication process.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8135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E5E77C-01C2-419E-A341-F08A5E2C1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Creating connections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D6F762-C99B-4B60-ABA3-588434F77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human can exchange ideas with another human, but only as long as the two humans know about each other.</a:t>
            </a:r>
          </a:p>
          <a:p>
            <a:r>
              <a:rPr lang="en-US" altLang="zh-TW" dirty="0"/>
              <a:t>An AI can perform research based on the flow of ideas that a human provides and then create connections with other humans who have that same (or similar) flow of ideas.</a:t>
            </a:r>
          </a:p>
          <a:p>
            <a:r>
              <a:rPr lang="en-US" altLang="zh-TW" dirty="0"/>
              <a:t>One of the ways in which this communication creation occurs is in social media sites such as LinkedIn.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7542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38E9AB-ED8D-4DFA-A0FE-D807E71B1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Augmenting communication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20A5B42-E012-4E30-9B91-1987CC1FF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exchange ideas successfully, two humans need to communicate well.</a:t>
            </a:r>
          </a:p>
          <a:p>
            <a:r>
              <a:rPr lang="en-US" altLang="zh-TW" dirty="0"/>
              <a:t>AI could help communication between disparate groups in numerous ways.</a:t>
            </a:r>
          </a:p>
          <a:p>
            <a:r>
              <a:rPr lang="en-US" altLang="zh-TW" dirty="0"/>
              <a:t>Language translation (assuming that the translation is accurate) is one of these methods.</a:t>
            </a:r>
          </a:p>
          <a:p>
            <a:r>
              <a:rPr lang="en-US" altLang="zh-TW" dirty="0"/>
              <a:t>AI could also suggest aids like alternative graphics and so on to help communication take place in a manner that helps both parties.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09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E2CF9D-5215-43D0-B9D0-04BE7618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Defining trends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E4FBB6E-46DA-4A90-9E7A-3316BC367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Humans often base ideas on trends.</a:t>
            </a:r>
          </a:p>
          <a:p>
            <a:r>
              <a:rPr lang="en-US" altLang="zh-TW" dirty="0"/>
              <a:t>However, to visualize how the idea works, other parties in the exchange of ideas must also see those trends, and communicating using this sort of information is notoriously difficult.</a:t>
            </a:r>
          </a:p>
          <a:p>
            <a:r>
              <a:rPr lang="en-US" altLang="zh-TW" dirty="0"/>
              <a:t>AI can perform various levels of data analysis and present the output graphically.</a:t>
            </a:r>
          </a:p>
          <a:p>
            <a:r>
              <a:rPr lang="en-US" altLang="zh-TW" dirty="0"/>
              <a:t>Studies show that humans relate better to graphical output than tabular output, and graphical output will definitely make trends easier to see.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4213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12B7DB-2B9B-4350-8F93-773CC618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 Multimedia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4A6F7A-F364-4E55-A5C7-D861060B5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Most people learn by using multiple senses and multiple approaches.</a:t>
            </a:r>
          </a:p>
          <a:p>
            <a:r>
              <a:rPr lang="en-US" altLang="zh-TW" dirty="0"/>
              <a:t>Multimedia normally consists of sound, graphics, text, and animation, but some multimedia does more.</a:t>
            </a:r>
          </a:p>
          <a:p>
            <a:r>
              <a:rPr lang="en-US" altLang="zh-TW" dirty="0"/>
              <a:t>AI can help with multimedia in numerous ways. One of the most important is in the creation, or authoring, of the multimedia.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7265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5666E3-4BB7-4EE7-84CD-B389F010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Embellishing Human Sensory Perception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C66087-5C3D-4B15-BA66-6A66A437F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One way that AI truly excels at improving human interaction is by augmenting humans in one of two ways: by allowing them to use their native senses to work with augmented data, or by augmenting the native senses to do more.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440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B0084B-8E92-4ABB-8F2F-51961827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Shifting data spectrum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8F38C6-60BA-4611-8BB7-ACF478B64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When performing various kinds of information gathering, humans often employ technologies that filter or shift the data spectrum with regard to color, sound, touch, or smell.</a:t>
            </a:r>
          </a:p>
          <a:p>
            <a:r>
              <a:rPr lang="en-US" altLang="zh-TW" dirty="0"/>
              <a:t>The human still uses native capabilities, but some technology changes the input such that it works with that native capability.</a:t>
            </a:r>
          </a:p>
          <a:p>
            <a:r>
              <a:rPr lang="en-US" altLang="zh-TW" dirty="0"/>
              <a:t>The most intriguing technique for exploring our world, however, is completely different from what most people expect. What if you could smell a color or see a sound?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1270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2E6EAF-B508-4F80-AEDE-A727AC23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Augmenting human senses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492B6B-64BA-4052-8A1D-66B3F0F30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As an alternative to using an external application to shift data spectrum and somehow make that shifted data available for use by humans, you can augment human senses.</a:t>
            </a:r>
          </a:p>
          <a:p>
            <a:r>
              <a:rPr lang="en-US" altLang="zh-TW" dirty="0"/>
              <a:t>In augmentation, a device, either external or implanted, enables a human to directly process sensory input in a new way.</a:t>
            </a:r>
          </a:p>
          <a:p>
            <a:r>
              <a:rPr lang="en-US" altLang="zh-TW" dirty="0"/>
              <a:t>Physical augmentation of human senses already takes place in many ways, and it’s guaranteed to increase as humans become more receptive to various kinds of implants.</a:t>
            </a:r>
          </a:p>
          <a:p>
            <a:r>
              <a:rPr lang="en-US" altLang="zh-TW" i="1" dirty="0"/>
              <a:t>Intelligence Augmentation </a:t>
            </a:r>
            <a:r>
              <a:rPr lang="en-US" altLang="zh-TW" dirty="0"/>
              <a:t>requires more intrusive measures but also </a:t>
            </a:r>
            <a:r>
              <a:rPr lang="en-US" altLang="zh-TW"/>
              <a:t>promises to allow </a:t>
            </a:r>
            <a:r>
              <a:rPr lang="en-US" altLang="zh-TW" dirty="0"/>
              <a:t>humans to exercise far greater capabilities.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24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B44997-704F-4BEC-8212-43CD15798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61F660-F478-4F44-BA21-3A867B9B4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People interact with each other in myriad ways.</a:t>
            </a:r>
          </a:p>
          <a:p>
            <a:r>
              <a:rPr lang="en-US" altLang="zh-TW" dirty="0"/>
              <a:t>Interaction can take many other forms, including eye contact, tonal quality, and even scent.</a:t>
            </a:r>
          </a:p>
          <a:p>
            <a:r>
              <a:rPr lang="en-US" altLang="zh-TW" dirty="0"/>
              <a:t>An example of the computer version of enhanced human interaction is the electronic nose, which relies on a combination of electronics, biochemistry, and artificial intelligence to perform its task and has been applied to a wide range of industrial applications and research.</a:t>
            </a:r>
          </a:p>
          <a:p>
            <a:r>
              <a:rPr lang="en-US" altLang="zh-TW" dirty="0"/>
              <a:t>In fact, the electronic nose can even sniff out diseases.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67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415A2B-57A6-46E7-B6CB-321C0D12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DDFE26-8F96-4DE3-A6E6-CFF412B06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AI can also enhance the manner in which people exchange ideas.</a:t>
            </a:r>
          </a:p>
          <a:p>
            <a:r>
              <a:rPr lang="en-US" altLang="zh-TW" dirty="0"/>
              <a:t>You can augment the power of multimedia, which is already substantial, by using AI.</a:t>
            </a:r>
          </a:p>
          <a:p>
            <a:r>
              <a:rPr lang="en-US" altLang="zh-TW" dirty="0"/>
              <a:t>AI can give you almost superhuman sensory perception.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279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DE8154-696F-4084-876D-0BAB882F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Developing New Ways to Communicate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87E0D0-6715-4AE8-80B5-F6E0976D4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Communication involving a developed language initially took place between humans via the spoken versus written word.</a:t>
            </a:r>
          </a:p>
          <a:p>
            <a:r>
              <a:rPr lang="en-US" altLang="zh-TW" dirty="0"/>
              <a:t>The three main methods of human nonverbal communication rely on</a:t>
            </a:r>
          </a:p>
          <a:p>
            <a:pPr lvl="1"/>
            <a:r>
              <a:rPr lang="en-US" altLang="zh-TW" dirty="0"/>
              <a:t>Alphabets/Iconographs: The abstraction of components of human words or symbols</a:t>
            </a:r>
          </a:p>
          <a:p>
            <a:pPr lvl="1"/>
            <a:r>
              <a:rPr lang="en-US" altLang="zh-TW" dirty="0"/>
              <a:t>Language: The stringing of words or symbols together to create sentences or convey ideas in written form</a:t>
            </a:r>
          </a:p>
          <a:p>
            <a:pPr lvl="1"/>
            <a:r>
              <a:rPr lang="en-US" altLang="zh-TW" dirty="0"/>
              <a:t>Body language: The augmentation of language with context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4194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39E680-82C6-4BED-84D3-F620B280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Creating new alphabets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471258-300D-4FDC-A9BF-380934363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introduction to this section discusses two new alphabets used in the computer age: emoticons and emoji.</a:t>
            </a:r>
          </a:p>
          <a:p>
            <a:r>
              <a:rPr lang="en-US" altLang="zh-TW" dirty="0"/>
              <a:t>For the most part, humans can interpret these iconic alphabets without too much trouble because they resemble facial expressions.</a:t>
            </a:r>
          </a:p>
          <a:p>
            <a:r>
              <a:rPr lang="en-US" altLang="zh-TW" dirty="0"/>
              <a:t>An application doesn’t have the human sense of art, so computers often require an AI just to figure out what emotion a human is trying to convey with the little pictures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716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EED85A-B4FD-4774-8469-5A6AF17CC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2303B7-CFB4-4529-80F9-20BDE38AA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Humans have created new alphabets to meet specific needs since the beginning of the written word.</a:t>
            </a:r>
          </a:p>
          <a:p>
            <a:r>
              <a:rPr lang="en-US" altLang="zh-TW" dirty="0"/>
              <a:t>Emoticons and </a:t>
            </a:r>
            <a:r>
              <a:rPr lang="en-US" altLang="zh-TW" dirty="0" err="1"/>
              <a:t>emojii</a:t>
            </a:r>
            <a:r>
              <a:rPr lang="en-US" altLang="zh-TW" dirty="0"/>
              <a:t> represent two of many alphabets that you can count on humans creating as the result of the Internet and the use of AI.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595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64F5F6-6C2A-4720-B7CB-87413481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Automating language translation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ECF229-7245-425C-BBBF-8B619BC0F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world has always had a problem with the lack of a common language.</a:t>
            </a:r>
          </a:p>
          <a:p>
            <a:r>
              <a:rPr lang="en-US" altLang="zh-TW" dirty="0"/>
              <a:t>Having someone translate between languages can be expensive, cumbersome, and error prone, so translators, although necessary in many situations, aren’t necessarily a great answer either.</a:t>
            </a:r>
          </a:p>
          <a:p>
            <a:r>
              <a:rPr lang="en-US" altLang="zh-TW" dirty="0"/>
              <a:t>Google Neural Machine Translation (GNMT) system.</a:t>
            </a:r>
          </a:p>
          <a:p>
            <a:r>
              <a:rPr lang="en-US" altLang="zh-TW" dirty="0"/>
              <a:t>It can actually look at entire sentences to make sense of them and provide better translations than applications that use phrases or words as the basis for creating a translation.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501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BD1BE4-75B2-4942-A71D-84737D380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4EFF0F-10B1-4028-B38A-4F54B9F9D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What is even more impressive is that GNMT can translate between languages even when it doesn’t have a specific translator, using an artificial language, an </a:t>
            </a:r>
            <a:r>
              <a:rPr lang="en-US" altLang="zh-TW" i="1" dirty="0"/>
              <a:t>interlingua.</a:t>
            </a:r>
          </a:p>
          <a:p>
            <a:r>
              <a:rPr lang="en-US" altLang="zh-TW" dirty="0"/>
              <a:t>Say that the GNMT doesn’t know how to translate between Chinese and Spanish. However, it can translate between Chinese and English and between English and Spanish.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054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CB465F-67EF-4579-9DA8-D81F99586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Incorporating body language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03822D-79BD-448F-A613-FCC6DED94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 significant part of human communication occurs with body language, which is why the use of emoticons and </a:t>
            </a:r>
            <a:r>
              <a:rPr lang="en-US" altLang="zh-TW" dirty="0" err="1"/>
              <a:t>emojii</a:t>
            </a:r>
            <a:r>
              <a:rPr lang="en-US" altLang="zh-TW" dirty="0"/>
              <a:t> is important.</a:t>
            </a:r>
          </a:p>
          <a:p>
            <a:r>
              <a:rPr lang="en-US" altLang="zh-TW" dirty="0"/>
              <a:t>People are becoming more used to working directly with cameras to create videos and other forms of communication that involve no writing.</a:t>
            </a:r>
          </a:p>
          <a:p>
            <a:r>
              <a:rPr lang="en-US" altLang="zh-TW" dirty="0"/>
              <a:t>A computer could possibly listen to human input, parse it into tokens representing the human speech, and then process those tokens to fulfill a request, similar to the manner in which Alexa or Google Home and their ilk work.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194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1273</Words>
  <Application>Microsoft Office PowerPoint</Application>
  <PresentationFormat>寬螢幕</PresentationFormat>
  <Paragraphs>78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Office 佈景主題</vt:lpstr>
      <vt:lpstr>Chapter 8 Relying on AI to Improve Human Interaction</vt:lpstr>
      <vt:lpstr>PowerPoint 簡報</vt:lpstr>
      <vt:lpstr>PowerPoint 簡報</vt:lpstr>
      <vt:lpstr>Developing New Ways to Communicate</vt:lpstr>
      <vt:lpstr>Creating new alphabets</vt:lpstr>
      <vt:lpstr>PowerPoint 簡報</vt:lpstr>
      <vt:lpstr>Automating language translation</vt:lpstr>
      <vt:lpstr>PowerPoint 簡報</vt:lpstr>
      <vt:lpstr>Incorporating body language</vt:lpstr>
      <vt:lpstr>PowerPoint 簡報</vt:lpstr>
      <vt:lpstr>PowerPoint 簡報</vt:lpstr>
      <vt:lpstr>Exchanging Ideas</vt:lpstr>
      <vt:lpstr>Creating connections</vt:lpstr>
      <vt:lpstr>Augmenting communication</vt:lpstr>
      <vt:lpstr>Defining trends</vt:lpstr>
      <vt:lpstr>Using Multimedia</vt:lpstr>
      <vt:lpstr>Embellishing Human Sensory Perception</vt:lpstr>
      <vt:lpstr>Shifting data spectrum</vt:lpstr>
      <vt:lpstr>Augmenting human senses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 Considering the Uses of AI in Society</dc:title>
  <dc:creator>csshieh</dc:creator>
  <cp:lastModifiedBy>csshieh</cp:lastModifiedBy>
  <cp:revision>37</cp:revision>
  <dcterms:created xsi:type="dcterms:W3CDTF">2022-09-25T14:54:47Z</dcterms:created>
  <dcterms:modified xsi:type="dcterms:W3CDTF">2022-10-21T02:17:39Z</dcterms:modified>
</cp:coreProperties>
</file>